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4DF00E-4716-482C-9008-8327BA046133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accent1_2" csCatId="accent1" phldr="1"/>
      <dgm:spPr/>
    </dgm:pt>
    <dgm:pt modelId="{F2CD220B-25F3-45BC-8653-D0ED61C2715A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яйце</a:t>
          </a:r>
        </a:p>
      </dgm:t>
    </dgm:pt>
    <dgm:pt modelId="{EAEC752D-33E9-441A-82BB-5A0A03681370}" type="parTrans" cxnId="{88B59670-EBA4-4ED0-ABC8-D203F89B2051}">
      <dgm:prSet/>
      <dgm:spPr/>
      <dgm:t>
        <a:bodyPr/>
        <a:lstStyle/>
        <a:p>
          <a:endParaRPr lang="ru-RU"/>
        </a:p>
      </dgm:t>
    </dgm:pt>
    <dgm:pt modelId="{143305AD-2238-411C-BFB7-BAD371633816}" type="sibTrans" cxnId="{88B59670-EBA4-4ED0-ABC8-D203F89B2051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  <dgm:t>
        <a:bodyPr/>
        <a:lstStyle/>
        <a:p>
          <a:endParaRPr lang="ru-RU"/>
        </a:p>
      </dgm:t>
    </dgm:pt>
    <dgm:pt modelId="{7C1569E8-CBED-4F85-9369-26E426D6982F}" type="pres">
      <dgm:prSet presAssocID="{6A4DF00E-4716-482C-9008-8327BA046133}" presName="Name0" presStyleCnt="0">
        <dgm:presLayoutVars>
          <dgm:chMax val="7"/>
          <dgm:chPref val="7"/>
          <dgm:dir/>
        </dgm:presLayoutVars>
      </dgm:prSet>
      <dgm:spPr/>
    </dgm:pt>
    <dgm:pt modelId="{5CC0A75D-5492-47F8-A923-FD04C2A542C8}" type="pres">
      <dgm:prSet presAssocID="{F2CD220B-25F3-45BC-8653-D0ED61C2715A}" presName="parTx1" presStyleLbl="node1" presStyleIdx="0" presStyleCnt="1"/>
      <dgm:spPr/>
    </dgm:pt>
    <dgm:pt modelId="{30A4B9C7-1883-4ABA-93A3-E3762D2C4F94}" type="pres">
      <dgm:prSet presAssocID="{143305AD-2238-411C-BFB7-BAD371633816}" presName="picture1" presStyleCnt="0"/>
      <dgm:spPr/>
    </dgm:pt>
    <dgm:pt modelId="{719D8B3C-68DA-4D4C-9D95-76BA5D3EF561}" type="pres">
      <dgm:prSet presAssocID="{143305AD-2238-411C-BFB7-BAD371633816}" presName="imageRepeatNode" presStyleLbl="fgImgPlace1" presStyleIdx="0" presStyleCnt="1"/>
      <dgm:spPr/>
    </dgm:pt>
  </dgm:ptLst>
  <dgm:cxnLst>
    <dgm:cxn modelId="{36C0AE25-CA09-4388-92F9-EA9E0839037F}" type="presOf" srcId="{143305AD-2238-411C-BFB7-BAD371633816}" destId="{719D8B3C-68DA-4D4C-9D95-76BA5D3EF561}" srcOrd="0" destOrd="0" presId="urn:microsoft.com/office/officeart/2008/layout/AscendingPictureAccentProcess"/>
    <dgm:cxn modelId="{CCBE415B-F8D4-4258-A86C-7545EF67BF20}" type="presOf" srcId="{F2CD220B-25F3-45BC-8653-D0ED61C2715A}" destId="{5CC0A75D-5492-47F8-A923-FD04C2A542C8}" srcOrd="0" destOrd="0" presId="urn:microsoft.com/office/officeart/2008/layout/AscendingPictureAccentProcess"/>
    <dgm:cxn modelId="{88B59670-EBA4-4ED0-ABC8-D203F89B2051}" srcId="{6A4DF00E-4716-482C-9008-8327BA046133}" destId="{F2CD220B-25F3-45BC-8653-D0ED61C2715A}" srcOrd="0" destOrd="0" parTransId="{EAEC752D-33E9-441A-82BB-5A0A03681370}" sibTransId="{143305AD-2238-411C-BFB7-BAD371633816}"/>
    <dgm:cxn modelId="{DDDE4574-B278-4C0B-A372-BC51B2516E27}" type="presOf" srcId="{6A4DF00E-4716-482C-9008-8327BA046133}" destId="{7C1569E8-CBED-4F85-9369-26E426D6982F}" srcOrd="0" destOrd="0" presId="urn:microsoft.com/office/officeart/2008/layout/AscendingPictureAccentProcess"/>
    <dgm:cxn modelId="{7FDE3DF0-7246-437A-8845-899947F6CEDB}" type="presParOf" srcId="{7C1569E8-CBED-4F85-9369-26E426D6982F}" destId="{5CC0A75D-5492-47F8-A923-FD04C2A542C8}" srcOrd="0" destOrd="0" presId="urn:microsoft.com/office/officeart/2008/layout/AscendingPictureAccentProcess"/>
    <dgm:cxn modelId="{70B188EF-91CA-476D-980F-A4F359D09EB5}" type="presParOf" srcId="{7C1569E8-CBED-4F85-9369-26E426D6982F}" destId="{30A4B9C7-1883-4ABA-93A3-E3762D2C4F94}" srcOrd="1" destOrd="0" presId="urn:microsoft.com/office/officeart/2008/layout/AscendingPictureAccentProcess"/>
    <dgm:cxn modelId="{66DB34B0-D9A1-46F8-A1CA-C5A03F580399}" type="presParOf" srcId="{30A4B9C7-1883-4ABA-93A3-E3762D2C4F94}" destId="{719D8B3C-68DA-4D4C-9D95-76BA5D3EF561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0A75D-5492-47F8-A923-FD04C2A542C8}">
      <dsp:nvSpPr>
        <dsp:cNvPr id="0" name=""/>
        <dsp:cNvSpPr/>
      </dsp:nvSpPr>
      <dsp:spPr>
        <a:xfrm>
          <a:off x="688247" y="789650"/>
          <a:ext cx="2059656" cy="552374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35961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яйце</a:t>
          </a:r>
        </a:p>
      </dsp:txBody>
      <dsp:txXfrm>
        <a:off x="715212" y="816615"/>
        <a:ext cx="2005726" cy="498444"/>
      </dsp:txXfrm>
    </dsp:sp>
    <dsp:sp modelId="{719D8B3C-68DA-4D4C-9D95-76BA5D3EF561}">
      <dsp:nvSpPr>
        <dsp:cNvPr id="0" name=""/>
        <dsp:cNvSpPr/>
      </dsp:nvSpPr>
      <dsp:spPr>
        <a:xfrm>
          <a:off x="117107" y="248234"/>
          <a:ext cx="954908" cy="95505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50035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958263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94022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44264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9439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46941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77277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43009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68118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88835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94573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99FF66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4CCC2-5F0E-42F1-8407-0AB9C7B140FA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9C1E3-929E-455A-B14D-0A2464F5B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38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1FA6B-2908-4EFA-9970-DC4AC47E8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583097"/>
            <a:ext cx="10515600" cy="64935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Схема розвитку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Metastrongylus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elongates</a:t>
            </a:r>
            <a:r>
              <a:rPr lang="uk-UA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M.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pudendotectus</a:t>
            </a:r>
            <a:r>
              <a:rPr lang="uk-UA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M.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salmi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M.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pulmonalis</a:t>
            </a:r>
            <a:r>
              <a:rPr lang="uk-UA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M.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tschiauricus</a:t>
            </a:r>
            <a:r>
              <a:rPr lang="uk-UA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pic>
        <p:nvPicPr>
          <p:cNvPr id="4" name="Picture 30389">
            <a:extLst>
              <a:ext uri="{FF2B5EF4-FFF2-40B4-BE49-F238E27FC236}">
                <a16:creationId xmlns:a16="http://schemas.microsoft.com/office/drawing/2014/main" id="{47A9476D-0B3A-4A84-B7C6-A2220A6BC22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368825" y="1755913"/>
            <a:ext cx="7242314" cy="510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24456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FBE656F-A1D7-4A0C-B62B-6EE4D5983B0D}"/>
              </a:ext>
            </a:extLst>
          </p:cNvPr>
          <p:cNvSpPr/>
          <p:nvPr/>
        </p:nvSpPr>
        <p:spPr>
          <a:xfrm>
            <a:off x="3127707" y="0"/>
            <a:ext cx="54595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Дефінітивний хазяїн</a:t>
            </a:r>
            <a:endParaRPr lang="ru-RU" sz="4400" dirty="0"/>
          </a:p>
        </p:txBody>
      </p:sp>
      <p:pic>
        <p:nvPicPr>
          <p:cNvPr id="1026" name="Picture 2" descr="Картинки по запросу с г свині \">
            <a:extLst>
              <a:ext uri="{FF2B5EF4-FFF2-40B4-BE49-F238E27FC236}">
                <a16:creationId xmlns:a16="http://schemas.microsoft.com/office/drawing/2014/main" id="{DC573841-1F3C-4F5C-BFC3-D104A3624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1" y="889221"/>
            <a:ext cx="5400261" cy="35844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артинки по запросу дикі свині">
            <a:extLst>
              <a:ext uri="{FF2B5EF4-FFF2-40B4-BE49-F238E27FC236}">
                <a16:creationId xmlns:a16="http://schemas.microsoft.com/office/drawing/2014/main" id="{8FA46FCC-3745-4D72-9D06-67E124478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852" y="3052969"/>
            <a:ext cx="5744818" cy="356574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1DE4F86-56CD-4F18-838A-62E85B2B5E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592" y="4623275"/>
            <a:ext cx="1550482" cy="1845811"/>
          </a:xfrm>
          <a:prstGeom prst="rect">
            <a:avLst/>
          </a:prstGeom>
        </p:spPr>
      </p:pic>
      <p:pic>
        <p:nvPicPr>
          <p:cNvPr id="1030" name="Picture 6" descr="Картинки по запросу аскариди">
            <a:extLst>
              <a:ext uri="{FF2B5EF4-FFF2-40B4-BE49-F238E27FC236}">
                <a16:creationId xmlns:a16="http://schemas.microsoft.com/office/drawing/2014/main" id="{1CAAFF9F-71CC-4BD8-BE8E-B1571D4E0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741" y="655443"/>
            <a:ext cx="3137452" cy="22777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22138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5855954-D5FC-4D4F-A39C-7709A2432748}"/>
              </a:ext>
            </a:extLst>
          </p:cNvPr>
          <p:cNvSpPr/>
          <p:nvPr/>
        </p:nvSpPr>
        <p:spPr>
          <a:xfrm>
            <a:off x="0" y="0"/>
            <a:ext cx="1219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altLang="zh-CN" sz="44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Проміжний хазяїн – дощові черв’яки із роду </a:t>
            </a:r>
            <a:r>
              <a:rPr lang="en-US" altLang="zh-CN" sz="4400" b="1" i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Lumbricidae</a:t>
            </a:r>
            <a:r>
              <a:rPr lang="uk-UA" altLang="zh-CN" sz="44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endParaRPr lang="ru-RU" sz="4400" dirty="0"/>
          </a:p>
        </p:txBody>
      </p:sp>
      <p:pic>
        <p:nvPicPr>
          <p:cNvPr id="2050" name="Picture 2" descr="Картинки по запросу дощовы червяки">
            <a:extLst>
              <a:ext uri="{FF2B5EF4-FFF2-40B4-BE49-F238E27FC236}">
                <a16:creationId xmlns:a16="http://schemas.microsoft.com/office/drawing/2014/main" id="{2EDC7DF1-9719-4C2A-9CE1-1AF840D2E5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229" y="1446550"/>
            <a:ext cx="7833541" cy="520604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94056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артинки по запросу дощовы червяки">
            <a:extLst>
              <a:ext uri="{FF2B5EF4-FFF2-40B4-BE49-F238E27FC236}">
                <a16:creationId xmlns:a16="http://schemas.microsoft.com/office/drawing/2014/main" id="{56746F08-E419-41A5-91A7-61C8AC924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730" y="0"/>
            <a:ext cx="9329529" cy="681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D45DB43C-2861-444E-9B96-9F1191A492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2449084"/>
              </p:ext>
            </p:extLst>
          </p:nvPr>
        </p:nvGraphicFramePr>
        <p:xfrm>
          <a:off x="3204483" y="5420140"/>
          <a:ext cx="2865011" cy="1590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7830953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по запросу свиня  їсть черв'яка">
            <a:extLst>
              <a:ext uri="{FF2B5EF4-FFF2-40B4-BE49-F238E27FC236}">
                <a16:creationId xmlns:a16="http://schemas.microsoft.com/office/drawing/2014/main" id="{EF2D3BAD-FFC5-4908-A5DD-621F3AD01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04" y="184073"/>
            <a:ext cx="11300338" cy="628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Картинки по запросу дощові черви">
            <a:extLst>
              <a:ext uri="{FF2B5EF4-FFF2-40B4-BE49-F238E27FC236}">
                <a16:creationId xmlns:a16="http://schemas.microsoft.com/office/drawing/2014/main" id="{377A9301-8BE3-442F-ABAC-0299DE468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853" y="4907382"/>
            <a:ext cx="1853025" cy="141390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178674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потрібна тем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отрібна тема" id="{1D47E7B2-9A46-41FA-AC0D-9596BAA6DE67}" vid="{6F56EC0A-D7F6-4288-85A4-3ED085370A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потрібна тема</Template>
  <TotalTime>33</TotalTime>
  <Words>31</Words>
  <Application>Microsoft Office PowerPoint</Application>
  <PresentationFormat>Широкоэкранный</PresentationFormat>
  <Paragraphs>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宋体</vt:lpstr>
      <vt:lpstr>Arial</vt:lpstr>
      <vt:lpstr>Calibri</vt:lpstr>
      <vt:lpstr>Times New Roman</vt:lpstr>
      <vt:lpstr>потрібна тема</vt:lpstr>
      <vt:lpstr>Схема розвитку Metastrongylus elongates, M. pudendotectus, M. salmi , M. pulmonalis, M. tschiauricus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розвитку Metastrongylus elongates, M. pudendotectus, M. salmi , M. pulmonalis, M. tschiauricus</dc:title>
  <dc:creator>Tasha Kasha</dc:creator>
  <cp:lastModifiedBy>Tasha Kasha</cp:lastModifiedBy>
  <cp:revision>5</cp:revision>
  <dcterms:created xsi:type="dcterms:W3CDTF">2017-10-23T17:03:05Z</dcterms:created>
  <dcterms:modified xsi:type="dcterms:W3CDTF">2017-11-01T22:41:52Z</dcterms:modified>
</cp:coreProperties>
</file>