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  <p:sldId id="258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8466-3335-464A-857E-AFCE6CEAB0B3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527F-F4A2-438B-80D1-44AAB7F91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207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8466-3335-464A-857E-AFCE6CEAB0B3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527F-F4A2-438B-80D1-44AAB7F91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25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8466-3335-464A-857E-AFCE6CEAB0B3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527F-F4A2-438B-80D1-44AAB7F91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385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8466-3335-464A-857E-AFCE6CEAB0B3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527F-F4A2-438B-80D1-44AAB7F91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87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8466-3335-464A-857E-AFCE6CEAB0B3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527F-F4A2-438B-80D1-44AAB7F91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263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8466-3335-464A-857E-AFCE6CEAB0B3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527F-F4A2-438B-80D1-44AAB7F91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61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8466-3335-464A-857E-AFCE6CEAB0B3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527F-F4A2-438B-80D1-44AAB7F91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223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8466-3335-464A-857E-AFCE6CEAB0B3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527F-F4A2-438B-80D1-44AAB7F91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5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8466-3335-464A-857E-AFCE6CEAB0B3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527F-F4A2-438B-80D1-44AAB7F91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19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8466-3335-464A-857E-AFCE6CEAB0B3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527F-F4A2-438B-80D1-44AAB7F91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470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8466-3335-464A-857E-AFCE6CEAB0B3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527F-F4A2-438B-80D1-44AAB7F91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55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18466-3335-464A-857E-AFCE6CEAB0B3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7527F-F4A2-438B-80D1-44AAB7F91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9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</a:p>
          <a:p>
            <a:r>
              <a:rPr lang="uk-UA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3.4 </a:t>
            </a:r>
            <a:r>
              <a:rPr lang="uk-UA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Порядок переробки м’яса, що підлягає знезараженню</a:t>
            </a:r>
            <a:endParaRPr lang="ru-RU" sz="3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5" y="2564904"/>
            <a:ext cx="2924450" cy="256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476750"/>
            <a:ext cx="4479818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560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116632"/>
            <a:ext cx="15472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0599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Умовно-придатне м’ясо і субпродукти, порядок їх знезараження на підприємствах.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Правила переробки знезараженого м’яса в ковбасу, м’ясний хліб і консерви.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Санітарна обробка інвентарю, посуду, технологічного обладнання, стічних вод, спецодягу та виробничих приміщень.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242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 t="3334" r="7121" b="7120"/>
          <a:stretch/>
        </p:blipFill>
        <p:spPr bwMode="auto">
          <a:xfrm>
            <a:off x="78254" y="3263"/>
            <a:ext cx="788687" cy="1218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116632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1. Умовно-придатне </a:t>
            </a:r>
            <a:r>
              <a:rPr lang="uk-UA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м’ясо і субпродукти, порядок їх знезараження на підприємствах</a:t>
            </a:r>
            <a:endParaRPr lang="ru-RU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586" y="1124744"/>
            <a:ext cx="9065746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Знезараженню підлягає м'ясо і м'ясопродукти, які, згідно «Правил ветеринарного огляду забійних тварин і ветеринарно-санітарної експертизи м'яса і м'ясних продуктів», не можуть використовуватись без попередньої обробки, що забезпечує безпечність м'яса для здоров'я людей. Таке м'ясо називають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умовно-придатним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підприємствах, що не мають спеціального обладнання для знезараження м'яса і м'ясопродуктів, повинні бути встановлені автоклави, закриті чи відкриті котли або інші ємкості, що забезпечують проварювання м'яса при температурі не нижче 100°С, і обладнані окремі камери для тимчасового зберігання цих продуктів після проварювання.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Забороняється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знезараження умовно-придатного м'яса і субпродуктів проварюванням у виробничих приміщеннях ковбасних, кулінарних, консервних цехів. Не допускається контакт умовно-придатного м'яса з готовою продукцією.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М'ясо і м'ясопродукти знезаражують проварюванням шматками масою не більше 2 кг, товщиною до 8 см у відкритих котлах протягом 3 год., у закритих при 0,5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МПа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- 2,5 год. М'ясо вважається знезараженим, якщо в товщі температура не нижче 80°С, колір свинини на розрізі стає біло-сірий, а колір м'яса інших видів тварин - сірий, без ознак кров'янистого відтінку; сік, що виділяється з поверхні розрізу шматка вареного м'яса - безбарвний.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м’ясокомбінатах, обладнаних електричними або газовими печами, м'ясо, що підлягає знезараженню проварюванням, дозволяється направляти на виготовлення м'ясних хлібів, а також консервів з дотриманням необхідних правил.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671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504" y="-27384"/>
            <a:ext cx="8964488" cy="686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7223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Жир внутрішній, шпик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переплавляють. В топленому жирі температура повинна бути доведена до - 100°С; при такій температурі його витримують 20 хв.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722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Тушки птиці і кроликів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проварюють при температурі 100°С не менше 1 год., а при сальмонельозі птиці – 1,5 години 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722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М'ясо вражене цистицеркозом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(фінозом), знезаражують заморожуванням, засолюванням або проварюванням.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722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М'ясо свиней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заморожують до температури в товщі -10°С, з послідуючою витримкою при температурі повітря в камері -12°С - 10 діб, або доводять до температури в товщі до -12°С, з послідуючою витримкою при температурі повітря -13°С, 4 доби. Температуру вимірюють в товщі тазостегнових м'язів на глибині 7-10 см.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722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М'ясо  великої рогатої худоби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заморожують до температури в товщі м'язів 12°С без послідуючої витримки, або доводять до температури в товщі до -6°С з витримкою при -9°С, не менше 24 годин.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722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Знезаражують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лише ті туші, в м'язах яких на площі 40 см</a:t>
            </a:r>
            <a:r>
              <a:rPr kumimoji="0" lang="uk-UA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виявлено не більше трьох фін. Якщо їх більше трьох, то туші і органи утилізують.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722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Знезаражене  заморожуванням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м'ясо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направляють на переробку на фаршеві ковбаси або фаршеві консерви.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722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знезараженні засолюванням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м'ясо розрубують на шматки масою не більше 2,5кг., натирають і зсипають сіллю (10% до маси м'яса), потім заливають розсолом (24%) на 20 днів.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547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6941" y="9286"/>
            <a:ext cx="80648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2. Правила </a:t>
            </a:r>
            <a:r>
              <a:rPr lang="uk-UA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переробки знезараженого м’яса в ковбасу, м’ясний хліб і консерви</a:t>
            </a:r>
            <a:endParaRPr lang="ru-RU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 t="3334" r="7121" b="7120"/>
          <a:stretch/>
        </p:blipFill>
        <p:spPr bwMode="auto">
          <a:xfrm>
            <a:off x="78254" y="3263"/>
            <a:ext cx="788687" cy="1218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8254" y="959791"/>
            <a:ext cx="8958241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uk-UA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Переробка знезараженого м'яса в ковбасу, м'ясний хліб і консерви приводиться при дотриманні таких правил: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Tx/>
              <a:buFont typeface="Wingdings 2" pitchFamily="18" charset="2"/>
              <a:buChar char="#"/>
              <a:tabLst>
                <a:tab pos="5715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розрубка м'ясних туш, приготування фаршу, заповнення м'ясом консервних банок та ін. повинно проводитися на окремих столах, в окремій тарі, в відокремлених приміщеннях або в окрему зміну під контролем ветеринарного і санітарного лікарів підприємства;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Tx/>
              <a:buFont typeface="Wingdings 2" pitchFamily="18" charset="2"/>
              <a:buChar char="#"/>
              <a:tabLst>
                <a:tab pos="5715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всі нехарчові відходи, одержані при розробці туш допускається випускати з підприємства тільки після проварювання не менше 3 год.,  або направляти на виготовлення сухих тваринних кормів;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Tx/>
              <a:buFont typeface="Wingdings 2" pitchFamily="18" charset="2"/>
              <a:buChar char="#"/>
              <a:tabLst>
                <a:tab pos="5715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ковбасу варять при температурі 88-90°С до температури в середині батона не нижче 75°С;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Tx/>
              <a:buFont typeface="Wingdings 2" pitchFamily="18" charset="2"/>
              <a:buChar char="#"/>
              <a:tabLst>
                <a:tab pos="5715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переробці м'яса в м'ясний хліб, маса хлібів повинна бути не більше 2,5 кг. Запікання хлібів проводять при температурі не нижче 120°С, 2-2,5 год., температура в товщі виробу повинна бути не нижче 85°С;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Tx/>
              <a:buFont typeface="Wingdings 2" pitchFamily="18" charset="2"/>
              <a:buChar char="#"/>
              <a:tabLst>
                <a:tab pos="5715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стерилізації консервів дотримуються відповідних режимів.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207108"/>
            <a:ext cx="4084117" cy="158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830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0766" y="43513"/>
            <a:ext cx="81657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3. Санітарна </a:t>
            </a:r>
            <a:r>
              <a:rPr lang="uk-UA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обробка інвентарю, посуду, технологічного обладнання, стічних вод, спецодягу та виробничих приміщень</a:t>
            </a:r>
            <a:endParaRPr lang="ru-RU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 t="3334" r="7121" b="7120"/>
          <a:stretch/>
        </p:blipFill>
        <p:spPr bwMode="auto">
          <a:xfrm>
            <a:off x="78254" y="3263"/>
            <a:ext cx="788687" cy="1218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412776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01688"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 всіх випадках, коли переробляють умовно-придатне м'ясо, по закінченню роботи проводять ретельну дезінфекцію згідно інструктивним вказівками.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801688"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Стічні води знезаражують у встановленому порядку.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801688"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Спецодяг  направляють на прання лише після попередньої дезінфекції (в автоклаві або кип'ятінням).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461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5843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730</Words>
  <Application>Microsoft Office PowerPoint</Application>
  <PresentationFormat>Экран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2015-02-18T10:20:45Z</dcterms:created>
  <dcterms:modified xsi:type="dcterms:W3CDTF">2015-02-25T06:53:01Z</dcterms:modified>
</cp:coreProperties>
</file>