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A35516-CE6A-4DC1-8A2E-061BDD400FD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</dgm:pt>
    <dgm:pt modelId="{D768B214-0A37-445C-B1F1-C061FA6FF726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/>
            <a:t>Інвазійна личинка </a:t>
          </a:r>
          <a:endParaRPr lang="ru-RU" dirty="0"/>
        </a:p>
      </dgm:t>
    </dgm:pt>
    <dgm:pt modelId="{64B08193-90E7-4A68-8CC6-0E42E1190AFD}" type="parTrans" cxnId="{78687472-A078-4589-8E93-AFAFE5102AAC}">
      <dgm:prSet/>
      <dgm:spPr/>
      <dgm:t>
        <a:bodyPr/>
        <a:lstStyle/>
        <a:p>
          <a:endParaRPr lang="ru-RU"/>
        </a:p>
      </dgm:t>
    </dgm:pt>
    <dgm:pt modelId="{633CB227-B4AD-4A38-B6AD-54A72D8DA1B4}" type="sibTrans" cxnId="{78687472-A078-4589-8E93-AFAFE5102AAC}">
      <dgm:prSet/>
      <dgm:spPr/>
      <dgm:t>
        <a:bodyPr/>
        <a:lstStyle/>
        <a:p>
          <a:endParaRPr lang="ru-RU"/>
        </a:p>
      </dgm:t>
    </dgm:pt>
    <dgm:pt modelId="{AED827A2-4547-4070-9A99-98C54EDE9CA7}" type="pres">
      <dgm:prSet presAssocID="{0DA35516-CE6A-4DC1-8A2E-061BDD400FD5}" presName="rootNode" presStyleCnt="0">
        <dgm:presLayoutVars>
          <dgm:chMax/>
          <dgm:chPref/>
          <dgm:dir/>
          <dgm:animLvl val="lvl"/>
        </dgm:presLayoutVars>
      </dgm:prSet>
      <dgm:spPr/>
    </dgm:pt>
    <dgm:pt modelId="{D3372270-36CE-441C-8444-555F7A22FE4B}" type="pres">
      <dgm:prSet presAssocID="{D768B214-0A37-445C-B1F1-C061FA6FF726}" presName="composite" presStyleCnt="0"/>
      <dgm:spPr/>
    </dgm:pt>
    <dgm:pt modelId="{57E540A4-51AA-4F33-BD39-2DBBB7D9139D}" type="pres">
      <dgm:prSet presAssocID="{D768B214-0A37-445C-B1F1-C061FA6FF726}" presName="ParentText" presStyleLbl="node1" presStyleIdx="0" presStyleCnt="1" custScaleX="116588" custScaleY="241646" custLinFactY="100000" custLinFactNeighborX="4801" custLinFactNeighborY="165810">
        <dgm:presLayoutVars>
          <dgm:chMax val="1"/>
          <dgm:chPref val="1"/>
          <dgm:bulletEnabled val="1"/>
        </dgm:presLayoutVars>
      </dgm:prSet>
      <dgm:spPr/>
    </dgm:pt>
    <dgm:pt modelId="{5BED8A11-A4CA-40CA-9B1D-FA8B3053D226}" type="pres">
      <dgm:prSet presAssocID="{D768B214-0A37-445C-B1F1-C061FA6FF726}" presName="Image" presStyleLbl="bgImgPlace1" presStyleIdx="0" presStyleCnt="1" custScaleX="97355" custScaleY="58556" custLinFactNeighborX="-4462" custLinFactNeighborY="-6717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extLst>
        <a:ext uri="{E40237B7-FDA0-4F09-8148-C483321AD2D9}">
          <dgm14:cNvPr xmlns:dgm14="http://schemas.microsoft.com/office/drawing/2010/diagram" id="0" name="" descr="Похожее изображение">
            <a:extLst>
              <a:ext uri="{FF2B5EF4-FFF2-40B4-BE49-F238E27FC236}">
                <a16:creationId xmlns:a16="http://schemas.microsoft.com/office/drawing/2014/main" id="{FF4FCBF1-4F91-413F-91FC-AEF353397667}"/>
              </a:ext>
            </a:extLst>
          </dgm14:cNvPr>
        </a:ext>
      </dgm:extLst>
    </dgm:pt>
    <dgm:pt modelId="{6EF0CA7B-0A0D-4568-AE96-2284E1DC8024}" type="pres">
      <dgm:prSet presAssocID="{D768B214-0A37-445C-B1F1-C061FA6FF726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206AA1E-A03C-46DE-9C5B-843AADFA9031}" type="presOf" srcId="{D768B214-0A37-445C-B1F1-C061FA6FF726}" destId="{57E540A4-51AA-4F33-BD39-2DBBB7D9139D}" srcOrd="0" destOrd="0" presId="urn:microsoft.com/office/officeart/2008/layout/TitledPictureBlocks"/>
    <dgm:cxn modelId="{78687472-A078-4589-8E93-AFAFE5102AAC}" srcId="{0DA35516-CE6A-4DC1-8A2E-061BDD400FD5}" destId="{D768B214-0A37-445C-B1F1-C061FA6FF726}" srcOrd="0" destOrd="0" parTransId="{64B08193-90E7-4A68-8CC6-0E42E1190AFD}" sibTransId="{633CB227-B4AD-4A38-B6AD-54A72D8DA1B4}"/>
    <dgm:cxn modelId="{699E2089-CDA9-490A-B75A-044F73C3BC33}" type="presOf" srcId="{0DA35516-CE6A-4DC1-8A2E-061BDD400FD5}" destId="{AED827A2-4547-4070-9A99-98C54EDE9CA7}" srcOrd="0" destOrd="0" presId="urn:microsoft.com/office/officeart/2008/layout/TitledPictureBlocks"/>
    <dgm:cxn modelId="{7B2B6DA5-2F89-4B18-9AAE-D8D33B2037C9}" type="presParOf" srcId="{AED827A2-4547-4070-9A99-98C54EDE9CA7}" destId="{D3372270-36CE-441C-8444-555F7A22FE4B}" srcOrd="0" destOrd="0" presId="urn:microsoft.com/office/officeart/2008/layout/TitledPictureBlocks"/>
    <dgm:cxn modelId="{81FFAA8F-6AFD-474E-8F02-D1DFBC15F66D}" type="presParOf" srcId="{D3372270-36CE-441C-8444-555F7A22FE4B}" destId="{57E540A4-51AA-4F33-BD39-2DBBB7D9139D}" srcOrd="0" destOrd="0" presId="urn:microsoft.com/office/officeart/2008/layout/TitledPictureBlocks"/>
    <dgm:cxn modelId="{1BDB248B-BFDE-4BF1-AB06-B6C273C7789C}" type="presParOf" srcId="{D3372270-36CE-441C-8444-555F7A22FE4B}" destId="{5BED8A11-A4CA-40CA-9B1D-FA8B3053D226}" srcOrd="1" destOrd="0" presId="urn:microsoft.com/office/officeart/2008/layout/TitledPictureBlocks"/>
    <dgm:cxn modelId="{ED2CC9D6-2B9C-4DBA-82BF-3B00821256A6}" type="presParOf" srcId="{D3372270-36CE-441C-8444-555F7A22FE4B}" destId="{6EF0CA7B-0A0D-4568-AE96-2284E1DC802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D8A11-A4CA-40CA-9B1D-FA8B3053D226}">
      <dsp:nvSpPr>
        <dsp:cNvPr id="0" name=""/>
        <dsp:cNvSpPr/>
      </dsp:nvSpPr>
      <dsp:spPr>
        <a:xfrm>
          <a:off x="109770" y="0"/>
          <a:ext cx="2062743" cy="10512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E540A4-51AA-4F33-BD39-2DBBB7D9139D}">
      <dsp:nvSpPr>
        <dsp:cNvPr id="0" name=""/>
        <dsp:cNvSpPr/>
      </dsp:nvSpPr>
      <dsp:spPr>
        <a:xfrm>
          <a:off x="102280" y="1068546"/>
          <a:ext cx="2470249" cy="747005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Інвазійна личинка </a:t>
          </a:r>
          <a:endParaRPr lang="ru-RU" sz="2300" kern="1200" dirty="0"/>
        </a:p>
      </dsp:txBody>
      <dsp:txXfrm>
        <a:off x="102280" y="1068546"/>
        <a:ext cx="2470249" cy="747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8330C4-C048-4DF0-AB1A-984EAF5AC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23F79D-097C-47FD-9456-81B3F3482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68FAD1-4A70-48C4-A638-575EC07E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82AC2F-C03D-48FB-8614-55F885CE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2AAACD-D01C-42DD-B7A9-E7F0A2F2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6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D7C621-5C98-4C89-9E2D-DA35AF647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FFBDA8-A9A8-4B37-894B-CD8091E50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AD78F8-9FCA-4AD1-8C6B-1382E06FA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2F28F5-169B-434B-87CD-58BDD0B7B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A55D6C-A99A-4A6A-8874-CCDD4688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680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40CC58-BE14-4E8D-98EB-785CE4F561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5F43EF-301E-4588-A9AE-DF166EBAB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2C8A13-967C-43FF-84C0-8E1FCBF12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A678FC-AC78-4613-8DF1-57749B86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B9EB6E-1E01-4764-8255-36782BF3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966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E53CF-833D-4E1D-AD05-335FC9DB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2EB51C-B84A-4031-AAEE-644C5E6B7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177AA4-2689-4453-BFB4-686C41A7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F311E-DAA5-42CA-A3C9-8C5E46BEB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0477D8-3F25-45BD-9526-124D3D206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80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90A32-4C33-4C57-9800-36CE538C6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61A3A6-C5B0-4B2E-86F0-05217D1C1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69EA7A-4B38-442B-BE38-1E99DAAA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744B0E-7A38-445A-AAF9-5E4A32B01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CC2EC5-2B9D-41A9-9F79-C6C577B51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2451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43CBA-6B9D-457C-87C9-95DF7D306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000F97-41D7-4341-BF32-37D227087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EB5B33-24C3-4FC6-B60D-DD697D3C4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B5B853-32A4-4186-9568-0C1B33109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345CAE-A66C-46C1-AF52-F19B4F290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C9CD6D-8B2C-4684-813B-5F4768F8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4735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78CEA0-2F8C-465F-B830-9708FD71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DC5677-32D4-478B-8A84-947FEA15E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98BCBE-7D78-4A46-A7CE-96DDFE635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814A269-5582-4D04-AD33-983238F12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2A47F9-02E5-4DC5-9A62-BE3087C9F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8CE190-BD8F-4923-8FA3-17E34685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575EEA-5188-4749-8846-AB45E798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C67A039-A60B-4C20-981C-89DA0EE9F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0884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165FA-CD50-497A-9FFA-FD499782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3FABFF1-1CDC-4E60-8113-1A5B75A2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96D0A0-A710-4B07-9301-537ECF871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AE4112-A345-4BB3-9074-CB779EC5A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9515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D745D6-6DD3-4BD5-9717-C2FE00102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B9691B-28A8-43B1-987E-AF54DA81A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3F8D65-7DDF-4876-AFC5-DF580728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021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67183-8621-432D-A801-6557DFF48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5DB985-6E34-46D2-8E43-1CAB73E8D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A986B7-AFF9-4467-AB18-B1B01F37F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F593A6-D536-4254-B424-40D24638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F87B28-ABBA-4E9B-B562-0FADDA831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DDCE5-EA6D-4791-B36E-CE240D611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679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0491F-BADA-44DE-B4B9-DD7835A6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964E48B-BE2E-4524-BCE0-D5CE5E763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0A6E9C-0C60-45C9-AD19-9C42273D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2EC809-D949-43CF-986C-D1264F71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1BACFD-1D9A-424C-986D-7603E8E2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32E19F-D17D-40E3-B14B-C96F402B1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0121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91EFF3-9458-4400-AA3D-C93F48F9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92700E-FB6A-43F3-BB91-0E2FAB03E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31368F-22F5-4D98-BD5E-04CE0CDF0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A5BD-6BC6-4D83-BA62-2222E8E583ED}" type="datetimeFigureOut">
              <a:rPr lang="ru-RU" smtClean="0"/>
              <a:t>25.10.2017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358852-CFC5-421C-8AE3-2FD9CD8F0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7AF2E7-8D5B-42F1-BF2A-48CDBD0BE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757E0-8025-4891-B823-A9170507DF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53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18BDED-C23A-4765-9075-D94CB259F57E}"/>
              </a:ext>
            </a:extLst>
          </p:cNvPr>
          <p:cNvSpPr/>
          <p:nvPr/>
        </p:nvSpPr>
        <p:spPr>
          <a:xfrm>
            <a:off x="0" y="0"/>
            <a:ext cx="1219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 розвитку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Oesophagostomum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Venulosum</a:t>
            </a:r>
            <a:r>
              <a:rPr lang="uk-UA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O. </a:t>
            </a:r>
            <a:r>
              <a:rPr lang="en-US" sz="44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Columbianum</a:t>
            </a:r>
            <a:r>
              <a:rPr lang="ru-RU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O. </a:t>
            </a:r>
            <a:r>
              <a:rPr lang="en-US" sz="4400" b="1" i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radiatum</a:t>
            </a:r>
            <a:r>
              <a:rPr lang="ru-RU" b="1" i="1" dirty="0"/>
              <a:t> </a:t>
            </a:r>
            <a:endParaRPr lang="ru-RU" sz="4400" dirty="0"/>
          </a:p>
        </p:txBody>
      </p:sp>
      <p:pic>
        <p:nvPicPr>
          <p:cNvPr id="3" name="Picture 32343">
            <a:extLst>
              <a:ext uri="{FF2B5EF4-FFF2-40B4-BE49-F238E27FC236}">
                <a16:creationId xmlns:a16="http://schemas.microsoft.com/office/drawing/2014/main" id="{890EB785-227C-459B-9E9D-5DC892BD85E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93422" y="1446550"/>
            <a:ext cx="6490474" cy="51729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240426-9D96-42F9-9B40-6EBDC618BD21}"/>
              </a:ext>
            </a:extLst>
          </p:cNvPr>
          <p:cNvSpPr txBox="1"/>
          <p:nvPr/>
        </p:nvSpPr>
        <p:spPr>
          <a:xfrm>
            <a:off x="6964018" y="2893100"/>
            <a:ext cx="5247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dirty="0"/>
              <a:t> – дефінітивний хазяїн</a:t>
            </a:r>
            <a:br>
              <a:rPr lang="uk-UA" dirty="0"/>
            </a:b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dirty="0"/>
              <a:t> – незріле яйце</a:t>
            </a:r>
            <a:br>
              <a:rPr lang="uk-UA" dirty="0"/>
            </a:b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3,4</a:t>
            </a:r>
            <a:r>
              <a:rPr lang="uk-UA" dirty="0"/>
              <a:t> – розвиток личинки в зовнішньому середовищі</a:t>
            </a:r>
            <a:br>
              <a:rPr lang="uk-UA" dirty="0"/>
            </a:b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uk-UA" dirty="0"/>
              <a:t> – інвазійна личинка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404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Картинки по запросу Oesophagostomum venulosum">
            <a:extLst>
              <a:ext uri="{FF2B5EF4-FFF2-40B4-BE49-F238E27FC236}">
                <a16:creationId xmlns:a16="http://schemas.microsoft.com/office/drawing/2014/main" id="{F00E3B21-0E62-44C3-8D4F-2CC0DE796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1309" y="209089"/>
            <a:ext cx="2909380" cy="39412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0CD155-50B1-4858-81F5-BD8C3A5B55E1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Дефінітивний хазяїн - жуйні </a:t>
            </a:r>
            <a:endParaRPr lang="ru-RU" sz="4400" dirty="0"/>
          </a:p>
        </p:txBody>
      </p:sp>
      <p:pic>
        <p:nvPicPr>
          <p:cNvPr id="1026" name="Picture 2" descr="Картинки по запросу овечки">
            <a:extLst>
              <a:ext uri="{FF2B5EF4-FFF2-40B4-BE49-F238E27FC236}">
                <a16:creationId xmlns:a16="http://schemas.microsoft.com/office/drawing/2014/main" id="{34C132DC-ACF9-46F8-91CC-4F4F8BCA4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07" y="3010779"/>
            <a:ext cx="4837044" cy="322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охожее изображение">
            <a:extLst>
              <a:ext uri="{FF2B5EF4-FFF2-40B4-BE49-F238E27FC236}">
                <a16:creationId xmlns:a16="http://schemas.microsoft.com/office/drawing/2014/main" id="{F8B8C8A2-0623-4FFB-A92D-1A80C373B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873" y="3010779"/>
            <a:ext cx="4843720" cy="322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Oesophagostomum venulosum">
            <a:extLst>
              <a:ext uri="{FF2B5EF4-FFF2-40B4-BE49-F238E27FC236}">
                <a16:creationId xmlns:a16="http://schemas.microsoft.com/office/drawing/2014/main" id="{552A40DD-CB9B-4E93-A5AE-4A70C4A8F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775" y="3753783"/>
            <a:ext cx="2107098" cy="23646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коровы">
            <a:extLst>
              <a:ext uri="{FF2B5EF4-FFF2-40B4-BE49-F238E27FC236}">
                <a16:creationId xmlns:a16="http://schemas.microsoft.com/office/drawing/2014/main" id="{DA710A17-758C-47BE-A7BC-2649B07BD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73" y="725038"/>
            <a:ext cx="3325421" cy="221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Похожее изображение">
            <a:extLst>
              <a:ext uri="{FF2B5EF4-FFF2-40B4-BE49-F238E27FC236}">
                <a16:creationId xmlns:a16="http://schemas.microsoft.com/office/drawing/2014/main" id="{500D053C-D029-421F-83F1-2C581AC2B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3904" y="669387"/>
            <a:ext cx="3419067" cy="22699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8957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хожее изображение">
            <a:extLst>
              <a:ext uri="{FF2B5EF4-FFF2-40B4-BE49-F238E27FC236}">
                <a16:creationId xmlns:a16="http://schemas.microsoft.com/office/drawing/2014/main" id="{6F990CAB-FDE3-4DD9-BB9E-5B0C10709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408" y="0"/>
            <a:ext cx="10287001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2D26C215-043C-44A6-B610-C6E78155BF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9317084"/>
              </p:ext>
            </p:extLst>
          </p:nvPr>
        </p:nvGraphicFramePr>
        <p:xfrm>
          <a:off x="2814428" y="3657599"/>
          <a:ext cx="3018184" cy="2478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08633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Tasha Kasha</dc:creator>
  <cp:lastModifiedBy>Tasha Kasha</cp:lastModifiedBy>
  <cp:revision>5</cp:revision>
  <dcterms:created xsi:type="dcterms:W3CDTF">2017-10-25T17:35:50Z</dcterms:created>
  <dcterms:modified xsi:type="dcterms:W3CDTF">2017-10-25T18:30:49Z</dcterms:modified>
</cp:coreProperties>
</file>